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465" r:id="rId2"/>
    <p:sldId id="466" r:id="rId3"/>
    <p:sldId id="1677" r:id="rId4"/>
    <p:sldId id="1685" r:id="rId5"/>
    <p:sldId id="1452" r:id="rId6"/>
    <p:sldId id="1686" r:id="rId7"/>
    <p:sldId id="550" r:id="rId8"/>
    <p:sldId id="549" r:id="rId9"/>
    <p:sldId id="547" r:id="rId10"/>
    <p:sldId id="1684" r:id="rId11"/>
    <p:sldId id="1549" r:id="rId12"/>
    <p:sldId id="557" r:id="rId13"/>
    <p:sldId id="1372" r:id="rId14"/>
    <p:sldId id="1523" r:id="rId15"/>
    <p:sldId id="1524" r:id="rId16"/>
    <p:sldId id="1688" r:id="rId17"/>
    <p:sldId id="1687" r:id="rId18"/>
    <p:sldId id="16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15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992C-EB12-9046-B253-60302B56FA96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5DBA8-BE28-AC48-AEA8-D25C76EE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B4C5F-DDEC-FA44-83DA-90E5FDA7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6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B4C5F-DDEC-FA44-83DA-90E5FDA7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1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11/23/23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61AF-281D-2C48-4AFE-0FC11583F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14" y="1449795"/>
            <a:ext cx="10610172" cy="3035808"/>
          </a:xfrm>
        </p:spPr>
        <p:txBody>
          <a:bodyPr/>
          <a:lstStyle/>
          <a:p>
            <a:r>
              <a:rPr lang="en-US" sz="8800" dirty="0"/>
              <a:t>Today: Friday 24th </a:t>
            </a:r>
            <a:r>
              <a:rPr lang="en-US" sz="8800" dirty="0" err="1"/>
              <a:t>november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8AB57-FC5E-3C53-427B-23C904DB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476" y="4644546"/>
            <a:ext cx="9317166" cy="1069848"/>
          </a:xfrm>
        </p:spPr>
        <p:txBody>
          <a:bodyPr>
            <a:normAutofit/>
          </a:bodyPr>
          <a:lstStyle/>
          <a:p>
            <a:r>
              <a:rPr lang="en-US" sz="4400" dirty="0"/>
              <a:t>Friday Friendly Completion</a:t>
            </a:r>
          </a:p>
        </p:txBody>
      </p:sp>
    </p:spTree>
    <p:extLst>
      <p:ext uri="{BB962C8B-B14F-4D97-AF65-F5344CB8AC3E}">
        <p14:creationId xmlns:p14="http://schemas.microsoft.com/office/powerpoint/2010/main" val="101230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Explore Asia through world records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42925"/>
            <a:ext cx="7886700" cy="5772150"/>
          </a:xfrm>
        </p:spPr>
        <p:txBody>
          <a:bodyPr vert="horz" lIns="51435" tIns="25718" rIns="51435" bIns="25718" rtlCol="0">
            <a:noAutofit/>
          </a:bodyPr>
          <a:lstStyle/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Use the Guinness World Record Books from the library.</a:t>
            </a:r>
          </a:p>
          <a:p>
            <a:pPr algn="l"/>
            <a:endParaRPr lang="en-AU" sz="4400" dirty="0">
              <a:solidFill>
                <a:srgbClr val="000000"/>
              </a:solidFill>
              <a:latin typeface="proxima-nova"/>
            </a:endParaRPr>
          </a:p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Search Online</a:t>
            </a:r>
          </a:p>
          <a:p>
            <a:pPr algn="l"/>
            <a:endParaRPr lang="en-AU" sz="4400" dirty="0">
              <a:solidFill>
                <a:srgbClr val="000000"/>
              </a:solidFill>
              <a:latin typeface="proxima-nova"/>
            </a:endParaRPr>
          </a:p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Think about people, places, animals, foods, money.</a:t>
            </a:r>
          </a:p>
          <a:p>
            <a:pPr algn="l"/>
            <a:endParaRPr lang="en-AU" sz="4400" dirty="0">
              <a:solidFill>
                <a:srgbClr val="000000"/>
              </a:solidFill>
              <a:latin typeface="proxima-nova"/>
            </a:endParaRPr>
          </a:p>
          <a:p>
            <a:pPr algn="l"/>
            <a:endParaRPr lang="en-AU" sz="4400" b="0" i="0" dirty="0">
              <a:solidFill>
                <a:srgbClr val="000000"/>
              </a:solidFill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13777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Explore Asia through world records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42925"/>
            <a:ext cx="7886700" cy="5772150"/>
          </a:xfrm>
        </p:spPr>
        <p:txBody>
          <a:bodyPr vert="horz" lIns="51435" tIns="25718" rIns="51435" bIns="25718" rtlCol="0">
            <a:noAutofit/>
          </a:bodyPr>
          <a:lstStyle/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Find Asia’s </a:t>
            </a:r>
          </a:p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Tallest, Smallest, Shortest, Longest, Highest, Lowest</a:t>
            </a:r>
            <a:endParaRPr lang="en-AU" sz="4400" dirty="0">
              <a:solidFill>
                <a:srgbClr val="000000"/>
              </a:solidFill>
              <a:latin typeface="proxima-nova"/>
            </a:endParaRPr>
          </a:p>
          <a:p>
            <a:pPr algn="l"/>
            <a:r>
              <a:rPr lang="en-AU" sz="4400" b="0" i="0" dirty="0">
                <a:solidFill>
                  <a:srgbClr val="000000"/>
                </a:solidFill>
                <a:effectLst/>
                <a:latin typeface="proxima-nova"/>
              </a:rPr>
              <a:t>…</a:t>
            </a:r>
          </a:p>
          <a:p>
            <a:pPr algn="l"/>
            <a:endParaRPr lang="en-AU" sz="4400" b="0" i="0" dirty="0">
              <a:solidFill>
                <a:srgbClr val="000000"/>
              </a:solidFill>
              <a:effectLst/>
              <a:latin typeface="proxima-nova"/>
            </a:endParaRPr>
          </a:p>
          <a:p>
            <a:pPr marL="0" indent="0" algn="l">
              <a:buNone/>
            </a:pPr>
            <a:endParaRPr lang="en-AU" sz="4400" dirty="0">
              <a:solidFill>
                <a:srgbClr val="000000"/>
              </a:solidFill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414748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1147572"/>
            <a:ext cx="9281160" cy="3520440"/>
          </a:xfrm>
        </p:spPr>
        <p:txBody>
          <a:bodyPr>
            <a:normAutofit/>
          </a:bodyPr>
          <a:lstStyle/>
          <a:p>
            <a:r>
              <a:rPr lang="en-US" sz="7200" dirty="0"/>
              <a:t>Graduation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918DBE-88DB-C80F-4E68-FC7AC654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82" y="5323332"/>
            <a:ext cx="1104121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WALT: Names, Awards and Speeches</a:t>
            </a:r>
          </a:p>
        </p:txBody>
      </p:sp>
    </p:spTree>
    <p:extLst>
      <p:ext uri="{BB962C8B-B14F-4D97-AF65-F5344CB8AC3E}">
        <p14:creationId xmlns:p14="http://schemas.microsoft.com/office/powerpoint/2010/main" val="202658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WALT</a:t>
            </a:r>
            <a:endParaRPr lang="en-US" sz="6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Awards and Speeches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81456" y="-1696956"/>
            <a:ext cx="14570662" cy="8554956"/>
          </a:xfrm>
        </p:spPr>
        <p:txBody>
          <a:bodyPr vert="horz" lIns="51435" tIns="25718" rIns="51435" bIns="25718" rtlCol="0">
            <a:noAutofit/>
          </a:bodyPr>
          <a:lstStyle/>
          <a:p>
            <a:pPr indent="-102870"/>
            <a:r>
              <a:rPr lang="en-US" sz="3200" b="1" dirty="0"/>
              <a:t> </a:t>
            </a:r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1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9EBAC-EF93-6B2C-E66D-D947A65C854C}"/>
              </a:ext>
            </a:extLst>
          </p:cNvPr>
          <p:cNvSpPr txBox="1"/>
          <p:nvPr/>
        </p:nvSpPr>
        <p:spPr>
          <a:xfrm>
            <a:off x="700463" y="620817"/>
            <a:ext cx="7194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Check the program.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Are you happy with your name?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Check the Awards.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WALT</a:t>
            </a:r>
            <a:endParaRPr lang="en-US" sz="6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Awards and Speeches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81456" y="-1696956"/>
            <a:ext cx="14570662" cy="8554956"/>
          </a:xfrm>
        </p:spPr>
        <p:txBody>
          <a:bodyPr vert="horz" lIns="51435" tIns="25718" rIns="51435" bIns="25718" rtlCol="0">
            <a:noAutofit/>
          </a:bodyPr>
          <a:lstStyle/>
          <a:p>
            <a:pPr indent="-102870"/>
            <a:r>
              <a:rPr lang="en-US" sz="3200" b="1" dirty="0"/>
              <a:t> </a:t>
            </a:r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1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9EBAC-EF93-6B2C-E66D-D947A65C854C}"/>
              </a:ext>
            </a:extLst>
          </p:cNvPr>
          <p:cNvSpPr txBox="1"/>
          <p:nvPr/>
        </p:nvSpPr>
        <p:spPr>
          <a:xfrm>
            <a:off x="700463" y="620817"/>
            <a:ext cx="7194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AWARDS in 2023: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Principal Award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Woodlands Values Award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1 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Academic Award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1 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Citizenship Award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2 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Award winners receive a book of their choosing.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3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-396846"/>
            <a:ext cx="3200400" cy="1737360"/>
          </a:xfrm>
        </p:spPr>
        <p:txBody>
          <a:bodyPr>
            <a:normAutofit/>
          </a:bodyPr>
          <a:lstStyle/>
          <a:p>
            <a:r>
              <a:rPr lang="en-US" sz="6600" dirty="0"/>
              <a:t>WALT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40514"/>
            <a:ext cx="3200400" cy="3291840"/>
          </a:xfrm>
        </p:spPr>
        <p:txBody>
          <a:bodyPr>
            <a:normAutofit/>
          </a:bodyPr>
          <a:lstStyle/>
          <a:p>
            <a:r>
              <a:rPr lang="en-US" sz="3200" dirty="0"/>
              <a:t>Awards and Speeches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6" y="620817"/>
            <a:ext cx="7543320" cy="2808184"/>
          </a:xfrm>
        </p:spPr>
        <p:txBody>
          <a:bodyPr vert="horz" lIns="51435" tIns="25718" rIns="51435" bIns="25718" rtlCol="0">
            <a:noAutofit/>
          </a:bodyPr>
          <a:lstStyle/>
          <a:p>
            <a:pPr indent="-102870"/>
            <a:r>
              <a:rPr lang="en-US" sz="3200" b="1" dirty="0"/>
              <a:t> </a:t>
            </a:r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marL="80010" indent="0">
              <a:buNone/>
            </a:pP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9EBAC-EF93-6B2C-E66D-D947A65C854C}"/>
              </a:ext>
            </a:extLst>
          </p:cNvPr>
          <p:cNvSpPr txBox="1"/>
          <p:nvPr/>
        </p:nvSpPr>
        <p:spPr>
          <a:xfrm>
            <a:off x="700463" y="620817"/>
            <a:ext cx="71946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Your graduation speech.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Should be 30 to 60 seconds.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Thank the person before you on the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Introduce yourself and how long you’ve been at Woodlands or when you started.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Include details, friends, memories, achievements and best bits.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Talk about what is next for you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Future school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Future jobs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Introduce the person next on the program.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CF8FC-AC77-34A0-CFCC-88279BF3267B}"/>
              </a:ext>
            </a:extLst>
          </p:cNvPr>
          <p:cNvSpPr txBox="1"/>
          <p:nvPr/>
        </p:nvSpPr>
        <p:spPr>
          <a:xfrm>
            <a:off x="8549640" y="2554862"/>
            <a:ext cx="32542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Every year we ask all Year 6 students to speak on the stage about their memories of primary school and their future endeavours. Use this guide to help craft your speech.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Scan the QR code to find examples.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A887E-FFC3-88AE-3A4A-091123B6A2C9}"/>
              </a:ext>
            </a:extLst>
          </p:cNvPr>
          <p:cNvSpPr txBox="1"/>
          <p:nvPr/>
        </p:nvSpPr>
        <p:spPr>
          <a:xfrm>
            <a:off x="700463" y="620817"/>
            <a:ext cx="719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Your graduation speech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750A7-D457-1E86-281B-BDF3FAC436AA}"/>
              </a:ext>
            </a:extLst>
          </p:cNvPr>
          <p:cNvSpPr txBox="1"/>
          <p:nvPr/>
        </p:nvSpPr>
        <p:spPr>
          <a:xfrm>
            <a:off x="45886" y="5853563"/>
            <a:ext cx="2325839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Who do you thank?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60052-5A33-5CFC-93D0-DBE344AFBABF}"/>
              </a:ext>
            </a:extLst>
          </p:cNvPr>
          <p:cNvSpPr txBox="1"/>
          <p:nvPr/>
        </p:nvSpPr>
        <p:spPr>
          <a:xfrm>
            <a:off x="2498700" y="5846702"/>
            <a:ext cx="2787675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Who do you introduce?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A7E38B4-B197-D2C6-138E-D69408176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6" y="5506244"/>
            <a:ext cx="1316725" cy="13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61AF-281D-2C48-4AFE-0FC11583F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Break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8AB57-FC5E-3C53-427B-23C904DB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464445" cy="1069848"/>
          </a:xfrm>
        </p:spPr>
        <p:txBody>
          <a:bodyPr>
            <a:normAutofit/>
          </a:bodyPr>
          <a:lstStyle/>
          <a:p>
            <a:r>
              <a:rPr lang="en-US" sz="4400" dirty="0"/>
              <a:t>See you back here at 2pm</a:t>
            </a:r>
          </a:p>
        </p:txBody>
      </p:sp>
    </p:spTree>
    <p:extLst>
      <p:ext uri="{BB962C8B-B14F-4D97-AF65-F5344CB8AC3E}">
        <p14:creationId xmlns:p14="http://schemas.microsoft.com/office/powerpoint/2010/main" val="186873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1147572"/>
            <a:ext cx="9281160" cy="3520440"/>
          </a:xfrm>
        </p:spPr>
        <p:txBody>
          <a:bodyPr>
            <a:normAutofit/>
          </a:bodyPr>
          <a:lstStyle/>
          <a:p>
            <a:r>
              <a:rPr lang="en-US" sz="7200" dirty="0"/>
              <a:t>Health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918DBE-88DB-C80F-4E68-FC7AC654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82" y="5323332"/>
            <a:ext cx="1104121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WALT: Introduce Puberty</a:t>
            </a:r>
          </a:p>
        </p:txBody>
      </p:sp>
    </p:spTree>
    <p:extLst>
      <p:ext uri="{BB962C8B-B14F-4D97-AF65-F5344CB8AC3E}">
        <p14:creationId xmlns:p14="http://schemas.microsoft.com/office/powerpoint/2010/main" val="5647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82B8-2FD9-CB23-CCC6-3903F872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WALT</a:t>
            </a:r>
            <a:endParaRPr lang="en-US" sz="6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B0A-6687-B3FD-270A-F79C416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Introduce Puberty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F9A09-C207-BD3F-F9FB-87F5DFB4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81456" y="-1696956"/>
            <a:ext cx="14570662" cy="8554956"/>
          </a:xfrm>
        </p:spPr>
        <p:txBody>
          <a:bodyPr vert="horz" lIns="51435" tIns="25718" rIns="51435" bIns="25718" rtlCol="0">
            <a:noAutofit/>
          </a:bodyPr>
          <a:lstStyle/>
          <a:p>
            <a:pPr indent="-102870"/>
            <a:r>
              <a:rPr lang="en-US" sz="3200" b="1" dirty="0"/>
              <a:t> </a:t>
            </a:r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indent="-102870"/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marL="80010" indent="0">
              <a:lnSpc>
                <a:spcPct val="90000"/>
              </a:lnSpc>
              <a:buNone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/>
          </a:p>
          <a:p>
            <a:pPr indent="-102870">
              <a:lnSpc>
                <a:spcPct val="90000"/>
              </a:lnSpc>
              <a:buFont typeface="Wingdings" pitchFamily="2" charset="2"/>
              <a:buChar char="§"/>
            </a:pPr>
            <a:endParaRPr lang="en-US" sz="1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9EBAC-EF93-6B2C-E66D-D947A65C854C}"/>
              </a:ext>
            </a:extLst>
          </p:cNvPr>
          <p:cNvSpPr txBox="1"/>
          <p:nvPr/>
        </p:nvSpPr>
        <p:spPr>
          <a:xfrm>
            <a:off x="700463" y="620817"/>
            <a:ext cx="7194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SansMS" panose="030F0902030302020204" pitchFamily="66" charset="0"/>
                <a:ea typeface="+mn-ea"/>
                <a:cs typeface="+mn-cs"/>
              </a:rPr>
              <a:t>Complete the reading and quiz.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4400" dirty="0">
              <a:solidFill>
                <a:prstClr val="black"/>
              </a:solidFill>
              <a:latin typeface="ComicSansMS" panose="030F09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4400" dirty="0">
              <a:solidFill>
                <a:prstClr val="black"/>
              </a:solidFill>
              <a:latin typeface="ComicSansMS" panose="030F09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4400" dirty="0">
              <a:solidFill>
                <a:prstClr val="black"/>
              </a:solidFill>
              <a:latin typeface="ComicSansMS" panose="030F09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AU" sz="4400" dirty="0">
                <a:solidFill>
                  <a:prstClr val="black"/>
                </a:solidFill>
                <a:latin typeface="ComicSansMS" panose="030F0902030302020204" pitchFamily="66" charset="0"/>
              </a:rPr>
            </a:br>
            <a:r>
              <a:rPr lang="en-AU" sz="4400" dirty="0">
                <a:solidFill>
                  <a:prstClr val="black"/>
                </a:solidFill>
                <a:latin typeface="ComicSansMS" panose="030F0902030302020204" pitchFamily="66" charset="0"/>
              </a:rPr>
              <a:t>Complete the hygiene wordsearch.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Sans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81A34-5853-8638-5FDC-D4668239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72" y="1554480"/>
            <a:ext cx="4700692" cy="28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7F15-765C-6BCC-76B4-EA60985A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D68-2749-5D4D-959F-D3AB1CA3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781907"/>
          </a:xfrm>
        </p:spPr>
        <p:txBody>
          <a:bodyPr>
            <a:normAutofit/>
          </a:bodyPr>
          <a:lstStyle/>
          <a:p>
            <a:r>
              <a:rPr lang="en-US" sz="2400" dirty="0"/>
              <a:t>Friday Friendly</a:t>
            </a:r>
          </a:p>
          <a:p>
            <a:r>
              <a:rPr lang="en-US" sz="2400" dirty="0"/>
              <a:t>Assembly</a:t>
            </a:r>
          </a:p>
          <a:p>
            <a:r>
              <a:rPr lang="en-US" sz="2400" dirty="0"/>
              <a:t>Spelling Mastery</a:t>
            </a:r>
          </a:p>
          <a:p>
            <a:r>
              <a:rPr lang="en-US" sz="2400" dirty="0"/>
              <a:t>QF at 9:50am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Sport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Break 1</a:t>
            </a:r>
          </a:p>
          <a:p>
            <a:r>
              <a:rPr lang="en-US" sz="2400" dirty="0"/>
              <a:t>Asia Investigations –World Records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Graduation Practice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Break 2</a:t>
            </a:r>
          </a:p>
          <a:p>
            <a:r>
              <a:rPr lang="en-US" sz="2400" dirty="0"/>
              <a:t>Health</a:t>
            </a:r>
          </a:p>
          <a:p>
            <a:pPr lvl="1"/>
            <a:r>
              <a:rPr lang="en-US" sz="2200" dirty="0"/>
              <a:t>Introduction to Puberty Quiz</a:t>
            </a:r>
          </a:p>
          <a:p>
            <a:pPr lvl="1"/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00837-071E-B595-A81A-15F6FE634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Friday 24th November</a:t>
            </a:r>
          </a:p>
        </p:txBody>
      </p:sp>
    </p:spTree>
    <p:extLst>
      <p:ext uri="{BB962C8B-B14F-4D97-AF65-F5344CB8AC3E}">
        <p14:creationId xmlns:p14="http://schemas.microsoft.com/office/powerpoint/2010/main" val="59815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98" y="1668780"/>
            <a:ext cx="9281160" cy="3520440"/>
          </a:xfrm>
        </p:spPr>
        <p:txBody>
          <a:bodyPr>
            <a:normAutofit/>
          </a:bodyPr>
          <a:lstStyle/>
          <a:p>
            <a:r>
              <a:rPr lang="en-US" sz="13800" dirty="0"/>
              <a:t>Assembly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CFE5-F2AE-5E13-0203-60707FAE86A6}"/>
              </a:ext>
            </a:extLst>
          </p:cNvPr>
          <p:cNvSpPr txBox="1">
            <a:spLocks/>
          </p:cNvSpPr>
          <p:nvPr/>
        </p:nvSpPr>
        <p:spPr>
          <a:xfrm>
            <a:off x="341476" y="5189220"/>
            <a:ext cx="9317166" cy="106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4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655-7567-BD02-8D7A-530A1643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Spelling Mastery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7A41CD-015F-9CCC-D872-45466AAECB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57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F365B-6F6C-58CB-3500-4BD8E064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6600" dirty="0">
              <a:solidFill>
                <a:schemeClr val="tx1"/>
              </a:solidFill>
            </a:endParaRPr>
          </a:p>
          <a:p>
            <a:pPr indent="-182880"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6600" dirty="0">
                <a:solidFill>
                  <a:schemeClr val="tx1"/>
                </a:solidFill>
              </a:rPr>
              <a:t>Lesson 100</a:t>
            </a:r>
          </a:p>
          <a:p>
            <a:pPr indent="-182880" algn="ctr">
              <a:lnSpc>
                <a:spcPct val="90000"/>
              </a:lnSpc>
              <a:buFont typeface="Wingdings" pitchFamily="2" charset="2"/>
              <a:buChar char="§"/>
            </a:pPr>
            <a:endParaRPr lang="en-US" sz="66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73119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98" y="1668780"/>
            <a:ext cx="9281160" cy="3520440"/>
          </a:xfrm>
        </p:spPr>
        <p:txBody>
          <a:bodyPr>
            <a:normAutofit/>
          </a:bodyPr>
          <a:lstStyle/>
          <a:p>
            <a:r>
              <a:rPr lang="en-US" sz="6000" dirty="0"/>
              <a:t>Quick Fit – </a:t>
            </a:r>
            <a:br>
              <a:rPr lang="en-US" sz="6000" dirty="0"/>
            </a:br>
            <a:r>
              <a:rPr lang="en-US" sz="6000" dirty="0"/>
              <a:t>Run a lap of the oval.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Be back at 10am.</a:t>
            </a:r>
          </a:p>
        </p:txBody>
      </p:sp>
    </p:spTree>
    <p:extLst>
      <p:ext uri="{BB962C8B-B14F-4D97-AF65-F5344CB8AC3E}">
        <p14:creationId xmlns:p14="http://schemas.microsoft.com/office/powerpoint/2010/main" val="140324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98" y="1668780"/>
            <a:ext cx="9281160" cy="3520440"/>
          </a:xfrm>
        </p:spPr>
        <p:txBody>
          <a:bodyPr>
            <a:normAutofit/>
          </a:bodyPr>
          <a:lstStyle/>
          <a:p>
            <a:r>
              <a:rPr lang="en-US" sz="13800" dirty="0"/>
              <a:t>Sport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CFE5-F2AE-5E13-0203-60707FAE86A6}"/>
              </a:ext>
            </a:extLst>
          </p:cNvPr>
          <p:cNvSpPr txBox="1">
            <a:spLocks/>
          </p:cNvSpPr>
          <p:nvPr/>
        </p:nvSpPr>
        <p:spPr>
          <a:xfrm>
            <a:off x="341476" y="5189220"/>
            <a:ext cx="9317166" cy="106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4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61AF-281D-2C48-4AFE-0FC11583F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Break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8AB57-FC5E-3C53-427B-23C904DB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464445" cy="1069848"/>
          </a:xfrm>
        </p:spPr>
        <p:txBody>
          <a:bodyPr>
            <a:normAutofit/>
          </a:bodyPr>
          <a:lstStyle/>
          <a:p>
            <a:r>
              <a:rPr lang="en-US" sz="4400" dirty="0"/>
              <a:t>See you back here at 11:40am</a:t>
            </a:r>
          </a:p>
        </p:txBody>
      </p:sp>
    </p:spTree>
    <p:extLst>
      <p:ext uri="{BB962C8B-B14F-4D97-AF65-F5344CB8AC3E}">
        <p14:creationId xmlns:p14="http://schemas.microsoft.com/office/powerpoint/2010/main" val="234720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ndfulness Education and the Divided Brain - Philosophy of Education  Society of Great Britain">
            <a:extLst>
              <a:ext uri="{FF2B5EF4-FFF2-40B4-BE49-F238E27FC236}">
                <a16:creationId xmlns:a16="http://schemas.microsoft.com/office/drawing/2014/main" id="{B00EB13A-3EBD-AA76-6F1D-0FAC378C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43" y="1357011"/>
            <a:ext cx="3409138" cy="25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561AF-281D-2C48-4AFE-0FC11583F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319" y="2302024"/>
            <a:ext cx="7278053" cy="2253952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Mindfulness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/>
              <a:t>Take 5 minutes </a:t>
            </a:r>
            <a:br>
              <a:rPr lang="en-US" sz="5400" dirty="0"/>
            </a:br>
            <a:r>
              <a:rPr lang="en-US" sz="5400" dirty="0"/>
              <a:t>(11:40 to 11:45) </a:t>
            </a:r>
            <a:br>
              <a:rPr lang="en-US" sz="5400" dirty="0"/>
            </a:br>
            <a:r>
              <a:rPr lang="en-US" sz="5400" dirty="0"/>
              <a:t>to cool and calm</a:t>
            </a:r>
            <a:br>
              <a:rPr lang="en-US" sz="8800" dirty="0"/>
            </a:b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8AB57-FC5E-3C53-427B-23C904DB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464445" cy="201168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Draw, Read, MG Journal, Fold, Fiddle, Close your eyes.</a:t>
            </a:r>
          </a:p>
          <a:p>
            <a:pPr algn="ctr"/>
            <a:r>
              <a:rPr lang="en-US" sz="3600" dirty="0"/>
              <a:t>Please do it on your own in silence. </a:t>
            </a:r>
          </a:p>
        </p:txBody>
      </p:sp>
    </p:spTree>
    <p:extLst>
      <p:ext uri="{BB962C8B-B14F-4D97-AF65-F5344CB8AC3E}">
        <p14:creationId xmlns:p14="http://schemas.microsoft.com/office/powerpoint/2010/main" val="41038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FD39-4592-2B46-4D7D-A6804936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Asia World Records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25E6E-76FC-AFE7-63B9-77C6B8F1C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68" y="5020055"/>
            <a:ext cx="10593866" cy="1681827"/>
          </a:xfrm>
        </p:spPr>
        <p:txBody>
          <a:bodyPr>
            <a:normAutofit/>
          </a:bodyPr>
          <a:lstStyle/>
          <a:p>
            <a:r>
              <a:rPr lang="en-US" sz="4800" dirty="0"/>
              <a:t>WALT: </a:t>
            </a:r>
            <a:br>
              <a:rPr lang="en-US" sz="4800" dirty="0"/>
            </a:br>
            <a:r>
              <a:rPr lang="en-US" sz="4800" dirty="0"/>
              <a:t>Explore Asia through world records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23872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387</Words>
  <Application>Microsoft Macintosh PowerPoint</Application>
  <PresentationFormat>Widescreen</PresentationFormat>
  <Paragraphs>114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ComicSansMS</vt:lpstr>
      <vt:lpstr>proxima-nova</vt:lpstr>
      <vt:lpstr>Rockwell</vt:lpstr>
      <vt:lpstr>Rockwell Condensed</vt:lpstr>
      <vt:lpstr>Rockwell Extra Bold</vt:lpstr>
      <vt:lpstr>Wingdings</vt:lpstr>
      <vt:lpstr>Wood Type</vt:lpstr>
      <vt:lpstr>Today: Friday 24th november</vt:lpstr>
      <vt:lpstr>Today</vt:lpstr>
      <vt:lpstr>Assembly</vt:lpstr>
      <vt:lpstr>Spelling Mastery</vt:lpstr>
      <vt:lpstr>Quick Fit –  Run a lap of the oval.  Be back at 10am.</vt:lpstr>
      <vt:lpstr>Sport</vt:lpstr>
      <vt:lpstr>Break 1</vt:lpstr>
      <vt:lpstr>Mindfulness Take 5 minutes  (11:40 to 11:45)  to cool and calm </vt:lpstr>
      <vt:lpstr>Asia World Records</vt:lpstr>
      <vt:lpstr>WALT</vt:lpstr>
      <vt:lpstr>WALT</vt:lpstr>
      <vt:lpstr>Graduation</vt:lpstr>
      <vt:lpstr>WALT</vt:lpstr>
      <vt:lpstr>WALT</vt:lpstr>
      <vt:lpstr>WALT</vt:lpstr>
      <vt:lpstr>Break 2</vt:lpstr>
      <vt:lpstr>Health</vt:lpstr>
      <vt:lpstr>WALT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Today: Friday 24th november</dc:title>
  <dc:creator>David Todd</dc:creator>
  <cp:lastModifiedBy>David Todd</cp:lastModifiedBy>
  <cp:revision>2</cp:revision>
  <dcterms:created xsi:type="dcterms:W3CDTF">2023-11-23T12:06:12Z</dcterms:created>
  <dcterms:modified xsi:type="dcterms:W3CDTF">2023-11-23T12:10:22Z</dcterms:modified>
</cp:coreProperties>
</file>